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9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87"/>
    <p:restoredTop sz="94350"/>
  </p:normalViewPr>
  <p:slideViewPr>
    <p:cSldViewPr snapToGrid="0">
      <p:cViewPr varScale="1">
        <p:scale>
          <a:sx n="42" d="100"/>
          <a:sy n="42" d="100"/>
        </p:scale>
        <p:origin x="200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EDB7-8554-4167-8DB5-A859963C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63077-F17C-C39B-A205-A18513C47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F9EA1-33D5-0E14-7E6B-F991F7F28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A0EA-EEC2-7F41-8DF8-345F6EC52FA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7C776-471B-F8D2-2988-91852B3CA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1722A-FFB9-4F37-3EB3-DE54ECFE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0F6E-E767-ED43-B640-10F4219F1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7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779F7-8E24-BF88-9729-91AC1DAAF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7898B-A83B-8978-5776-7B264B48C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72B25-0E21-A0BB-ECC5-51858FE75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A0EA-EEC2-7F41-8DF8-345F6EC52FA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7BAEA-7905-B05B-3641-0F0180AE5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FD821-7EED-4E08-BA02-600DBD398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0F6E-E767-ED43-B640-10F4219F1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8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C509E6-AAA7-F1F3-69B5-F64D634B5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C4AFE-D959-421D-25A4-05A99BB69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A36E3-2E01-9561-0A6D-C21F4E4D9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A0EA-EEC2-7F41-8DF8-345F6EC52FA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D6808-6E10-4A6D-6146-412F5BA2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EC484-5C96-DD19-D183-4F094F2BD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0F6E-E767-ED43-B640-10F4219F1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6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89AC3-57AC-90D4-DB1A-9A2C9D2B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07C52-7323-BC8B-41FC-36684E260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05821-1E6C-1D80-0A6C-0447E140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A0EA-EEC2-7F41-8DF8-345F6EC52FA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A5481-AE17-93B1-DFCB-E4994855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0F6D7-191A-81C0-19CC-2EAEFCF3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0F6E-E767-ED43-B640-10F4219F1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0F6BA-66D6-2B9A-2643-7B33BCF39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9037C-0852-084A-BE65-65817D4A7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EFC4F-CF48-9397-CB61-59A90F0E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A0EA-EEC2-7F41-8DF8-345F6EC52FA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B3DF-10E4-5B7D-24AF-CB0715D9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B6BC1-6C1E-7AD0-52DD-326DBFEB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0F6E-E767-ED43-B640-10F4219F1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17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27FC5-6327-F7E4-3F0D-CA02C88F8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F5EDA-FD02-A097-A6BF-05C7675697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A4F4F-13E9-5C83-0954-06678759E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90F9CF-CFF0-F674-9C4A-C085C8D2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A0EA-EEC2-7F41-8DF8-345F6EC52FA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98CDE-AB66-AA6D-1C98-23AF19241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D054C-9D23-6AE5-090F-70D54B8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0F6E-E767-ED43-B640-10F4219F1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07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9AA3B-C15A-37CD-5333-DAA853987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C0061-1337-EEE6-F9DC-7265C8219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3A53A-9D56-BF3F-9BF6-CF1C0A170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9A8B9A-EC83-ECC2-ABA6-E6871BB8C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197047-E3B3-63D4-7949-D6EBEA583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18CC04-6F4A-5562-A518-E5E20269F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A0EA-EEC2-7F41-8DF8-345F6EC52FA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8ED2F9-F0FC-DA45-A396-0E8ABF1B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46CBBD-C76A-E61B-CBB9-A4FFF316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0F6E-E767-ED43-B640-10F4219F1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45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776C-5FDF-FE12-0B62-8F239422E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CFF1A-D6DA-5D0B-A55A-99AAD0E1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A0EA-EEC2-7F41-8DF8-345F6EC52FA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43605E-598B-DC88-5F2B-0413FBD2B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2E565-7D9E-1FB5-7517-7D9F29F43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0F6E-E767-ED43-B640-10F4219F1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3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E69EA-156F-2E37-B677-2E095E670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A0EA-EEC2-7F41-8DF8-345F6EC52FA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6CBC20-AD04-6A1C-AD8C-E1CCAE01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020EE-5AF8-5368-6120-DD297866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0F6E-E767-ED43-B640-10F4219F1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441F-3F6D-E141-C242-771DF12B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A988F-878A-62DA-09FC-48D407D46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A97E0-4240-657A-4CDA-DCB01925E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CD21-398E-9117-A907-3188B9B3F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A0EA-EEC2-7F41-8DF8-345F6EC52FA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E4C3D-CE9C-7058-1B88-3F5D20FD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3B742-B5C0-3B98-03B0-A70643460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0F6E-E767-ED43-B640-10F4219F1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3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9B6D0-AF76-BEE9-2FF2-47857ED5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58E63E-BF94-F652-480C-40BF3793D4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DF388-DAF8-1D7C-B4CE-B87E2314F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D1538-0D0B-1A0D-1A04-DB308B94E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A0EA-EEC2-7F41-8DF8-345F6EC52FA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002FD-DF2D-2F5E-5A60-436C160FC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8923F-3C5A-F18F-CE87-A1CD6F23F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0F6E-E767-ED43-B640-10F4219F1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2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F8A78-8B66-60C0-8F89-50BF9980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F8388-C764-4998-9707-99665914E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47E7F-953B-C847-FF28-960465BD78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B5A0EA-EEC2-7F41-8DF8-345F6EC52FA8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83789-7A32-7A00-1B8A-B3847DEA9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E29D8-A96B-BC28-E9F4-36E192F5C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AB0F6E-E767-ED43-B640-10F4219F1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5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alendar&#10;&#10;Description automatically generated">
            <a:extLst>
              <a:ext uri="{FF2B5EF4-FFF2-40B4-BE49-F238E27FC236}">
                <a16:creationId xmlns:a16="http://schemas.microsoft.com/office/drawing/2014/main" id="{D73D451E-F90B-9652-499F-0D58ACAC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0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1BE66F-F007-989C-8730-2CA9424F2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red circle with white text&#10;&#10;Description automatically generated">
            <a:extLst>
              <a:ext uri="{FF2B5EF4-FFF2-40B4-BE49-F238E27FC236}">
                <a16:creationId xmlns:a16="http://schemas.microsoft.com/office/drawing/2014/main" id="{5C394DC3-BA62-4A1E-8FFD-57BF7CF98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75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134BD-AA5C-BA09-2066-CF075BFE0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circle with white text&#10;&#10;Description automatically generated">
            <a:extLst>
              <a:ext uri="{FF2B5EF4-FFF2-40B4-BE49-F238E27FC236}">
                <a16:creationId xmlns:a16="http://schemas.microsoft.com/office/drawing/2014/main" id="{D23B1EDF-94F7-57C7-55DE-806B62B72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06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60D9E-DBB7-55AA-86D4-7C24DBEE9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ign with white text&#10;&#10;Description automatically generated">
            <a:extLst>
              <a:ext uri="{FF2B5EF4-FFF2-40B4-BE49-F238E27FC236}">
                <a16:creationId xmlns:a16="http://schemas.microsoft.com/office/drawing/2014/main" id="{4BE94421-A154-BE55-F1FA-94E965768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71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75602-6EBD-B048-AB8B-6D6644DF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ign with a face on it&#10;&#10;Description automatically generated">
            <a:extLst>
              <a:ext uri="{FF2B5EF4-FFF2-40B4-BE49-F238E27FC236}">
                <a16:creationId xmlns:a16="http://schemas.microsoft.com/office/drawing/2014/main" id="{EDCCF1B2-E143-A478-6CAD-DE34D32BE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49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BEA00-E75A-0055-50BD-E7BBB69FF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B52323F3-8BFB-4239-2BD5-B4A565021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56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47D48-2A15-AA88-7D45-A3890ED1E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background with text and pictograms&#10;&#10;Description automatically generated">
            <a:extLst>
              <a:ext uri="{FF2B5EF4-FFF2-40B4-BE49-F238E27FC236}">
                <a16:creationId xmlns:a16="http://schemas.microsoft.com/office/drawing/2014/main" id="{D645179C-201F-01A2-0F45-5366DBCA5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13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6FB90-8282-A91D-A2C2-51C1620A3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background with white text&#10;&#10;Description automatically generated">
            <a:extLst>
              <a:ext uri="{FF2B5EF4-FFF2-40B4-BE49-F238E27FC236}">
                <a16:creationId xmlns:a16="http://schemas.microsoft.com/office/drawing/2014/main" id="{421ED18F-148F-DF95-09F6-D2A650B61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39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60C24-8967-B1FB-8633-1D28D1589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and white sign with a person running&#10;&#10;Description automatically generated">
            <a:extLst>
              <a:ext uri="{FF2B5EF4-FFF2-40B4-BE49-F238E27FC236}">
                <a16:creationId xmlns:a16="http://schemas.microsoft.com/office/drawing/2014/main" id="{AC98A28C-D337-7F1A-8B15-D22FB71D2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86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2A172-95E4-6A17-138A-A5BB137F3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sign with text&#10;&#10;Description automatically generated">
            <a:extLst>
              <a:ext uri="{FF2B5EF4-FFF2-40B4-BE49-F238E27FC236}">
                <a16:creationId xmlns:a16="http://schemas.microsoft.com/office/drawing/2014/main" id="{ED096519-6B89-3188-3D0C-7DBEBB55C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95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FC090-0DF1-24B7-3839-F796333E1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circle with white text&#10;&#10;Description automatically generated">
            <a:extLst>
              <a:ext uri="{FF2B5EF4-FFF2-40B4-BE49-F238E27FC236}">
                <a16:creationId xmlns:a16="http://schemas.microsoft.com/office/drawing/2014/main" id="{07A362BD-B64B-5766-740D-0EAF7935E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02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DBDCD-BA24-244F-7221-6D0599644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orange sun with white text&#10;&#10;Description automatically generated">
            <a:extLst>
              <a:ext uri="{FF2B5EF4-FFF2-40B4-BE49-F238E27FC236}">
                <a16:creationId xmlns:a16="http://schemas.microsoft.com/office/drawing/2014/main" id="{6640ECA4-C0BB-CDE7-294A-FBE379908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78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8428B-E89A-5B13-991C-6AD67C724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card with text&#10;&#10;Description automatically generated">
            <a:extLst>
              <a:ext uri="{FF2B5EF4-FFF2-40B4-BE49-F238E27FC236}">
                <a16:creationId xmlns:a16="http://schemas.microsoft.com/office/drawing/2014/main" id="{10882052-3FB4-E914-AD22-F4017EB64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89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E6172-4A1E-85DA-1377-5E1E4B32D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rectangular sign with white text&#10;&#10;Description automatically generated">
            <a:extLst>
              <a:ext uri="{FF2B5EF4-FFF2-40B4-BE49-F238E27FC236}">
                <a16:creationId xmlns:a16="http://schemas.microsoft.com/office/drawing/2014/main" id="{AD12A6B2-8B18-B910-8467-E4C40F26D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20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9BAD3-A930-62A6-79FB-DBBA61146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3386B5F8-935E-CFA6-7E2D-F000BA8AF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57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29246-28F5-A042-1688-5827CBD77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rectangular sign with white text&#10;&#10;Description automatically generated">
            <a:extLst>
              <a:ext uri="{FF2B5EF4-FFF2-40B4-BE49-F238E27FC236}">
                <a16:creationId xmlns:a16="http://schemas.microsoft.com/office/drawing/2014/main" id="{56E92C1C-C836-6C54-5493-5CD634931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1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BD5AA-34E2-1EF6-029A-9CD62A364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sign with text&#10;&#10;Description automatically generated">
            <a:extLst>
              <a:ext uri="{FF2B5EF4-FFF2-40B4-BE49-F238E27FC236}">
                <a16:creationId xmlns:a16="http://schemas.microsoft.com/office/drawing/2014/main" id="{CFF42594-2D4D-B21A-B491-E2784EA82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20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EC254-1184-27D3-A89F-E28D3A717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rectangular sign with white text&#10;&#10;Description automatically generated">
            <a:extLst>
              <a:ext uri="{FF2B5EF4-FFF2-40B4-BE49-F238E27FC236}">
                <a16:creationId xmlns:a16="http://schemas.microsoft.com/office/drawing/2014/main" id="{C698FFDD-B6D9-107F-6606-780D4F8D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50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A1D84-56A5-A244-A33B-734555FE5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sign with white text&#10;&#10;Description automatically generated">
            <a:extLst>
              <a:ext uri="{FF2B5EF4-FFF2-40B4-BE49-F238E27FC236}">
                <a16:creationId xmlns:a16="http://schemas.microsoft.com/office/drawing/2014/main" id="{9CBFD016-503D-EE76-C662-F49EDE0B6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8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0DA08-A7AD-4D51-0E53-3790E1846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sign with text&#10;&#10;Description automatically generated">
            <a:extLst>
              <a:ext uri="{FF2B5EF4-FFF2-40B4-BE49-F238E27FC236}">
                <a16:creationId xmlns:a16="http://schemas.microsoft.com/office/drawing/2014/main" id="{4F46606A-7944-C411-137F-3868E34E5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0" y="0"/>
            <a:ext cx="1213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57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93088-7AF0-3428-B1B1-8833F61AC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red background&#10;&#10;Description automatically generated">
            <a:extLst>
              <a:ext uri="{FF2B5EF4-FFF2-40B4-BE49-F238E27FC236}">
                <a16:creationId xmlns:a16="http://schemas.microsoft.com/office/drawing/2014/main" id="{DE729B57-981E-812F-EDF7-1044DD9D3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42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55233-2D54-FBFA-D7E6-C0B083A51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rocket in space&#10;&#10;Description automatically generated">
            <a:extLst>
              <a:ext uri="{FF2B5EF4-FFF2-40B4-BE49-F238E27FC236}">
                <a16:creationId xmlns:a16="http://schemas.microsoft.com/office/drawing/2014/main" id="{70E0F56F-CF0D-14DA-42A9-10D0A8F84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77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2EECB-C94C-B818-B733-BB4B816C7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sun with words&#10;&#10;Description automatically generated">
            <a:extLst>
              <a:ext uri="{FF2B5EF4-FFF2-40B4-BE49-F238E27FC236}">
                <a16:creationId xmlns:a16="http://schemas.microsoft.com/office/drawing/2014/main" id="{EF4B6566-E5CE-C6E7-010E-C06C51674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9" y="0"/>
            <a:ext cx="12139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26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CEA3C-262E-7DBE-4969-DB2C3EF73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cket in space&#10;&#10;Description automatically generated">
            <a:extLst>
              <a:ext uri="{FF2B5EF4-FFF2-40B4-BE49-F238E27FC236}">
                <a16:creationId xmlns:a16="http://schemas.microsoft.com/office/drawing/2014/main" id="{7470BBAE-EF54-D57A-E31E-351585EF7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9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21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E8E1B-E352-AC66-EC4B-8A4BC580F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rocket in space&#10;&#10;Description automatically generated">
            <a:extLst>
              <a:ext uri="{FF2B5EF4-FFF2-40B4-BE49-F238E27FC236}">
                <a16:creationId xmlns:a16="http://schemas.microsoft.com/office/drawing/2014/main" id="{F9D6EC37-BB68-FCB2-3FCF-375C430BA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45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994AA-3FE1-DB59-FD11-D619BD78C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rocket on a planet&#10;&#10;Description automatically generated">
            <a:extLst>
              <a:ext uri="{FF2B5EF4-FFF2-40B4-BE49-F238E27FC236}">
                <a16:creationId xmlns:a16="http://schemas.microsoft.com/office/drawing/2014/main" id="{5C0DBDA8-2324-5F2A-A36F-4824E3D14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9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7EFAB-A186-5EE3-9816-5C86301DD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rocket in space&#10;&#10;Description automatically generated">
            <a:extLst>
              <a:ext uri="{FF2B5EF4-FFF2-40B4-BE49-F238E27FC236}">
                <a16:creationId xmlns:a16="http://schemas.microsoft.com/office/drawing/2014/main" id="{C69F9172-5977-2430-ABE5-1ABC942B6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701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6AE12-148F-45A5-C15B-D98581F32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rocket and earth in space&#10;&#10;Description automatically generated">
            <a:extLst>
              <a:ext uri="{FF2B5EF4-FFF2-40B4-BE49-F238E27FC236}">
                <a16:creationId xmlns:a16="http://schemas.microsoft.com/office/drawing/2014/main" id="{D1D6AC3C-4CA6-FD56-0430-04361F3FF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B8F44-58B4-93AE-28FB-57C346397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card with white text&#10;&#10;Description automatically generated">
            <a:extLst>
              <a:ext uri="{FF2B5EF4-FFF2-40B4-BE49-F238E27FC236}">
                <a16:creationId xmlns:a16="http://schemas.microsoft.com/office/drawing/2014/main" id="{9668F6AA-2B5F-6B77-FBB3-CD572670E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06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DB7E0-E98B-B048-8FB2-E11E15091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card with white text&#10;&#10;Description automatically generated">
            <a:extLst>
              <a:ext uri="{FF2B5EF4-FFF2-40B4-BE49-F238E27FC236}">
                <a16:creationId xmlns:a16="http://schemas.microsoft.com/office/drawing/2014/main" id="{502EB235-0780-BDE7-0057-B07FEEB3C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7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F1225-ED3E-0E65-B31B-C73F4F10E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rectangular object with text&#10;&#10;Description automatically generated">
            <a:extLst>
              <a:ext uri="{FF2B5EF4-FFF2-40B4-BE49-F238E27FC236}">
                <a16:creationId xmlns:a16="http://schemas.microsoft.com/office/drawing/2014/main" id="{FE2458EF-9078-12D5-84D4-0A7C89E3C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93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77EB-8352-C6BB-9F5E-A1C975363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AD6D768E-3F5F-5E6E-7A12-13E7699F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74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0CA28-A570-4E18-AB0B-F02A71AEF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ue background with white text&#10;&#10;Description automatically generated">
            <a:extLst>
              <a:ext uri="{FF2B5EF4-FFF2-40B4-BE49-F238E27FC236}">
                <a16:creationId xmlns:a16="http://schemas.microsoft.com/office/drawing/2014/main" id="{D9BC2512-A440-B38E-C302-4E9A81EC9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41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2244F-338A-8F3A-569F-52E17E20B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ue background with white text&#10;&#10;Description automatically generated">
            <a:extLst>
              <a:ext uri="{FF2B5EF4-FFF2-40B4-BE49-F238E27FC236}">
                <a16:creationId xmlns:a16="http://schemas.microsoft.com/office/drawing/2014/main" id="{EACCEB34-B30B-C458-C0A6-33F868E4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74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Macintosh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Edwards, Alexandra T</dc:creator>
  <cp:lastModifiedBy>Edwards, Alexandra T</cp:lastModifiedBy>
  <cp:revision>4</cp:revision>
  <dcterms:created xsi:type="dcterms:W3CDTF">2024-10-15T21:01:30Z</dcterms:created>
  <dcterms:modified xsi:type="dcterms:W3CDTF">2024-10-22T12:53:25Z</dcterms:modified>
</cp:coreProperties>
</file>